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8" r:id="rId2"/>
    <p:sldId id="258" r:id="rId3"/>
    <p:sldId id="261" r:id="rId4"/>
    <p:sldId id="259" r:id="rId5"/>
    <p:sldId id="269" r:id="rId6"/>
    <p:sldId id="273" r:id="rId7"/>
    <p:sldId id="263" r:id="rId8"/>
    <p:sldId id="270" r:id="rId9"/>
    <p:sldId id="271" r:id="rId10"/>
    <p:sldId id="274" r:id="rId11"/>
    <p:sldId id="275" r:id="rId12"/>
    <p:sldId id="260" r:id="rId13"/>
    <p:sldId id="272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 smtClean="0"/>
            <a:t>Full Stack Application</a:t>
          </a:r>
          <a:endParaRPr lang="en-US" dirty="0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 smtClean="0"/>
            <a:t>Angular</a:t>
          </a:r>
          <a:endParaRPr lang="en-US" dirty="0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6AAC94E0-AD60-4557-9E6B-9230655F64D2}">
      <dgm:prSet phldrT="[Text]" custScaleX="106248"/>
      <dgm:spPr/>
      <dgm:t>
        <a:bodyPr/>
        <a:lstStyle/>
        <a:p>
          <a:endParaRPr lang="en-IN"/>
        </a:p>
      </dgm:t>
    </dgm:pt>
    <dgm:pt modelId="{632FAC26-F330-45F5-8B4F-B227CFA2DBC8}" type="parTrans" cxnId="{8D820D90-3DB1-4AA0-A6EE-6791D2CDC12A}">
      <dgm:prSet/>
      <dgm:spPr/>
      <dgm:t>
        <a:bodyPr/>
        <a:lstStyle/>
        <a:p>
          <a:endParaRPr lang="en-IN"/>
        </a:p>
      </dgm:t>
    </dgm:pt>
    <dgm:pt modelId="{4F688701-A547-4FCB-BCA9-C6194C180923}" type="sibTrans" cxnId="{8D820D90-3DB1-4AA0-A6EE-6791D2CDC12A}">
      <dgm:prSet/>
      <dgm:spPr/>
      <dgm:t>
        <a:bodyPr/>
        <a:lstStyle/>
        <a:p>
          <a:endParaRPr lang="en-IN"/>
        </a:p>
      </dgm:t>
    </dgm:pt>
    <dgm:pt modelId="{B5E56E2F-8D4D-4863-AED2-18321EA28F13}">
      <dgm:prSet phldrT="[Text]" custScaleX="106248" custRadScaleRad="116802" custRadScaleInc="-646"/>
      <dgm:spPr/>
      <dgm:t>
        <a:bodyPr/>
        <a:lstStyle/>
        <a:p>
          <a:endParaRPr lang="en-IN"/>
        </a:p>
      </dgm:t>
    </dgm:pt>
    <dgm:pt modelId="{9B310EC2-D689-4228-9379-750762DFB7B9}" type="parTrans" cxnId="{56A61E4D-1B70-4A6F-B466-490575851C74}">
      <dgm:prSet/>
      <dgm:spPr/>
      <dgm:t>
        <a:bodyPr/>
        <a:lstStyle/>
        <a:p>
          <a:endParaRPr lang="en-IN"/>
        </a:p>
      </dgm:t>
    </dgm:pt>
    <dgm:pt modelId="{ECEA8760-B960-4FEC-8A6E-06895542EA9E}" type="sibTrans" cxnId="{56A61E4D-1B70-4A6F-B466-490575851C74}">
      <dgm:prSet/>
      <dgm:spPr/>
      <dgm:t>
        <a:bodyPr/>
        <a:lstStyle/>
        <a:p>
          <a:endParaRPr lang="en-IN"/>
        </a:p>
      </dgm:t>
    </dgm:pt>
    <dgm:pt modelId="{B218A77F-3917-4A68-90C3-975D1B3BBD00}">
      <dgm:prSet phldrT="[Text]" custScaleX="106248" custRadScaleRad="113262" custRadScaleInc="31084"/>
      <dgm:spPr/>
      <dgm:t>
        <a:bodyPr/>
        <a:lstStyle/>
        <a:p>
          <a:endParaRPr lang="en-IN"/>
        </a:p>
      </dgm:t>
    </dgm:pt>
    <dgm:pt modelId="{BBD520A9-A6E2-432E-BB62-C8D3FF9CEBB8}" type="parTrans" cxnId="{C2AD397F-4B75-4DBD-8A81-E88EAA0801CF}">
      <dgm:prSet/>
      <dgm:spPr/>
      <dgm:t>
        <a:bodyPr/>
        <a:lstStyle/>
        <a:p>
          <a:endParaRPr lang="en-IN"/>
        </a:p>
      </dgm:t>
    </dgm:pt>
    <dgm:pt modelId="{953EE043-4182-4A02-B51D-8EE1191326EB}" type="sibTrans" cxnId="{C2AD397F-4B75-4DBD-8A81-E88EAA0801CF}">
      <dgm:prSet/>
      <dgm:spPr/>
      <dgm:t>
        <a:bodyPr/>
        <a:lstStyle/>
        <a:p>
          <a:endParaRPr lang="en-IN"/>
        </a:p>
      </dgm:t>
    </dgm:pt>
    <dgm:pt modelId="{9F4D9385-FC1C-4E86-8390-860BB086B7B7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F7EB3BEF-8113-4342-9855-D1F89B188255}" type="parTrans" cxnId="{B41D646A-DF51-42B0-80C3-A858DD57F687}">
      <dgm:prSet/>
      <dgm:spPr/>
      <dgm:t>
        <a:bodyPr/>
        <a:lstStyle/>
        <a:p>
          <a:endParaRPr lang="en-IN"/>
        </a:p>
      </dgm:t>
    </dgm:pt>
    <dgm:pt modelId="{96E5EE77-8C59-4EEB-A254-E6F66E352D99}" type="sibTrans" cxnId="{B41D646A-DF51-42B0-80C3-A858DD57F687}">
      <dgm:prSet/>
      <dgm:spPr/>
      <dgm:t>
        <a:bodyPr/>
        <a:lstStyle/>
        <a:p>
          <a:endParaRPr lang="en-IN"/>
        </a:p>
      </dgm:t>
    </dgm:pt>
    <dgm:pt modelId="{2515F836-E46E-4817-A6E3-3AFABDF2BC76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B588E0A0-5F90-482D-8459-525150EC9353}" type="parTrans" cxnId="{8E4345CE-ABE9-4128-90AF-7B8C0F8F266D}">
      <dgm:prSet/>
      <dgm:spPr/>
      <dgm:t>
        <a:bodyPr/>
        <a:lstStyle/>
        <a:p>
          <a:endParaRPr lang="en-IN"/>
        </a:p>
      </dgm:t>
    </dgm:pt>
    <dgm:pt modelId="{DF027DB4-1CB9-4565-AEFF-9E4D905F16D3}" type="sibTrans" cxnId="{8E4345CE-ABE9-4128-90AF-7B8C0F8F266D}">
      <dgm:prSet/>
      <dgm:spPr/>
      <dgm:t>
        <a:bodyPr/>
        <a:lstStyle/>
        <a:p>
          <a:endParaRPr lang="en-IN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  <dgm:t>
        <a:bodyPr/>
        <a:lstStyle/>
        <a:p>
          <a:endParaRPr lang="en-IN"/>
        </a:p>
      </dgm:t>
    </dgm:pt>
    <dgm:pt modelId="{D4E6F5B5-CA2C-475F-A4B6-5AB59CD1A7CA}" type="pres">
      <dgm:prSet presAssocID="{E1F87E0E-FF3E-47D3-BFF3-1936BDC1B9A7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E7BFA9EE-B858-4016-80BA-575963560F75}" type="pres">
      <dgm:prSet presAssocID="{2356E178-4180-471B-A95D-2442FCF758CB}" presName="node" presStyleLbl="vennNode1" presStyleIdx="1" presStyleCnt="5" custScaleX="106248" custRadScaleRad="112784" custRadScaleInc="-22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5F1BD-E04A-41BF-B64D-B06E6D0468D8}" type="pres">
      <dgm:prSet presAssocID="{D6369594-53CA-4743-BFF7-C2D904DA742C}" presName="node" presStyleLbl="vennNode1" presStyleIdx="2" presStyleCnt="5" custRadScaleRad="103458" custRadScaleInc="-5102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C6AE36-1AA5-4143-A95B-3979139E867E}" type="pres">
      <dgm:prSet presAssocID="{B626C495-F3A7-4ADE-A0FE-4E7983E98359}" presName="node" presStyleLbl="vennNode1" presStyleIdx="3" presStyleCnt="5" custRadScaleRad="103424" custRadScaleInc="-1019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DEE663-04E6-49D6-A3C7-F8FB5F8BE33B}" type="pres">
      <dgm:prSet presAssocID="{BC2DF43D-A878-4B6A-B15F-7FFBED6EC842}" presName="node" presStyleLbl="vennNode1" presStyleIdx="4" presStyleCnt="5" custRadScaleRad="97220" custRadScaleInc="-15237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B41D646A-DF51-42B0-80C3-A858DD57F687}" srcId="{62584336-D0B1-4B0E-BA5C-55B2CED1D394}" destId="{9F4D9385-FC1C-4E86-8390-860BB086B7B7}" srcOrd="4" destOrd="0" parTransId="{F7EB3BEF-8113-4342-9855-D1F89B188255}" sibTransId="{96E5EE77-8C59-4EEB-A254-E6F66E352D99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C2AD397F-4B75-4DBD-8A81-E88EAA0801CF}" srcId="{62584336-D0B1-4B0E-BA5C-55B2CED1D394}" destId="{B218A77F-3917-4A68-90C3-975D1B3BBD00}" srcOrd="3" destOrd="0" parTransId="{BBD520A9-A6E2-432E-BB62-C8D3FF9CEBB8}" sibTransId="{953EE043-4182-4A02-B51D-8EE1191326EB}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8E4345CE-ABE9-4128-90AF-7B8C0F8F266D}" srcId="{62584336-D0B1-4B0E-BA5C-55B2CED1D394}" destId="{2515F836-E46E-4817-A6E3-3AFABDF2BC76}" srcOrd="5" destOrd="0" parTransId="{B588E0A0-5F90-482D-8459-525150EC9353}" sibTransId="{DF027DB4-1CB9-4565-AEFF-9E4D905F16D3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8D820D90-3DB1-4AA0-A6EE-6791D2CDC12A}" srcId="{62584336-D0B1-4B0E-BA5C-55B2CED1D394}" destId="{6AAC94E0-AD60-4557-9E6B-9230655F64D2}" srcOrd="1" destOrd="0" parTransId="{632FAC26-F330-45F5-8B4F-B227CFA2DBC8}" sibTransId="{4F688701-A547-4FCB-BCA9-C6194C180923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56A61E4D-1B70-4A6F-B466-490575851C74}" srcId="{62584336-D0B1-4B0E-BA5C-55B2CED1D394}" destId="{B5E56E2F-8D4D-4863-AED2-18321EA28F13}" srcOrd="2" destOrd="0" parTransId="{9B310EC2-D689-4228-9379-750762DFB7B9}" sibTransId="{ECEA8760-B960-4FEC-8A6E-06895542EA9E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D5D1BF6F-28A7-4A59-B882-B2B4B916C482}" type="presParOf" srcId="{1C01A5B2-67EA-4686-B86C-CBFC598D5477}" destId="{BCC6AE36-1AA5-4143-A95B-3979139E867E}" srcOrd="3" destOrd="0" presId="urn:microsoft.com/office/officeart/2005/8/layout/radial3"/>
    <dgm:cxn modelId="{E7218E32-519A-4638-B5DB-B4F82BB06877}" type="presParOf" srcId="{1C01A5B2-67EA-4686-B86C-CBFC598D5477}" destId="{E0DEE663-04E6-49D6-A3C7-F8FB5F8BE33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 smtClean="0"/>
            <a:t>FULL-STACK</a:t>
          </a:r>
          <a:endParaRPr lang="en-US" dirty="0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 smtClean="0"/>
            <a:t>Add-Product</a:t>
          </a:r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 smtClean="0"/>
            <a:t>Update-Product</a:t>
          </a:r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 smtClean="0"/>
            <a:t>Delete-Product</a:t>
          </a:r>
          <a:endParaRPr lang="en-US" dirty="0"/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 smtClean="0"/>
            <a:t>View-Product</a:t>
          </a:r>
          <a:endParaRPr lang="en-US" dirty="0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6AAC94E0-AD60-4557-9E6B-9230655F64D2}">
      <dgm:prSet phldrT="[Text]" custScaleX="106248"/>
      <dgm:spPr/>
      <dgm:t>
        <a:bodyPr/>
        <a:lstStyle/>
        <a:p>
          <a:endParaRPr lang="en-IN"/>
        </a:p>
      </dgm:t>
    </dgm:pt>
    <dgm:pt modelId="{632FAC26-F330-45F5-8B4F-B227CFA2DBC8}" type="parTrans" cxnId="{8D820D90-3DB1-4AA0-A6EE-6791D2CDC12A}">
      <dgm:prSet/>
      <dgm:spPr/>
      <dgm:t>
        <a:bodyPr/>
        <a:lstStyle/>
        <a:p>
          <a:endParaRPr lang="en-IN"/>
        </a:p>
      </dgm:t>
    </dgm:pt>
    <dgm:pt modelId="{4F688701-A547-4FCB-BCA9-C6194C180923}" type="sibTrans" cxnId="{8D820D90-3DB1-4AA0-A6EE-6791D2CDC12A}">
      <dgm:prSet/>
      <dgm:spPr/>
      <dgm:t>
        <a:bodyPr/>
        <a:lstStyle/>
        <a:p>
          <a:endParaRPr lang="en-IN"/>
        </a:p>
      </dgm:t>
    </dgm:pt>
    <dgm:pt modelId="{B5E56E2F-8D4D-4863-AED2-18321EA28F13}">
      <dgm:prSet phldrT="[Text]" custScaleX="106248" custRadScaleRad="116802" custRadScaleInc="-646"/>
      <dgm:spPr/>
      <dgm:t>
        <a:bodyPr/>
        <a:lstStyle/>
        <a:p>
          <a:endParaRPr lang="en-IN"/>
        </a:p>
      </dgm:t>
    </dgm:pt>
    <dgm:pt modelId="{9B310EC2-D689-4228-9379-750762DFB7B9}" type="parTrans" cxnId="{56A61E4D-1B70-4A6F-B466-490575851C74}">
      <dgm:prSet/>
      <dgm:spPr/>
      <dgm:t>
        <a:bodyPr/>
        <a:lstStyle/>
        <a:p>
          <a:endParaRPr lang="en-IN"/>
        </a:p>
      </dgm:t>
    </dgm:pt>
    <dgm:pt modelId="{ECEA8760-B960-4FEC-8A6E-06895542EA9E}" type="sibTrans" cxnId="{56A61E4D-1B70-4A6F-B466-490575851C74}">
      <dgm:prSet/>
      <dgm:spPr/>
      <dgm:t>
        <a:bodyPr/>
        <a:lstStyle/>
        <a:p>
          <a:endParaRPr lang="en-IN"/>
        </a:p>
      </dgm:t>
    </dgm:pt>
    <dgm:pt modelId="{B218A77F-3917-4A68-90C3-975D1B3BBD00}">
      <dgm:prSet phldrT="[Text]" custScaleX="106248" custRadScaleRad="113262" custRadScaleInc="31084"/>
      <dgm:spPr/>
      <dgm:t>
        <a:bodyPr/>
        <a:lstStyle/>
        <a:p>
          <a:endParaRPr lang="en-IN"/>
        </a:p>
      </dgm:t>
    </dgm:pt>
    <dgm:pt modelId="{BBD520A9-A6E2-432E-BB62-C8D3FF9CEBB8}" type="parTrans" cxnId="{C2AD397F-4B75-4DBD-8A81-E88EAA0801CF}">
      <dgm:prSet/>
      <dgm:spPr/>
      <dgm:t>
        <a:bodyPr/>
        <a:lstStyle/>
        <a:p>
          <a:endParaRPr lang="en-IN"/>
        </a:p>
      </dgm:t>
    </dgm:pt>
    <dgm:pt modelId="{953EE043-4182-4A02-B51D-8EE1191326EB}" type="sibTrans" cxnId="{C2AD397F-4B75-4DBD-8A81-E88EAA0801CF}">
      <dgm:prSet/>
      <dgm:spPr/>
      <dgm:t>
        <a:bodyPr/>
        <a:lstStyle/>
        <a:p>
          <a:endParaRPr lang="en-IN"/>
        </a:p>
      </dgm:t>
    </dgm:pt>
    <dgm:pt modelId="{9F4D9385-FC1C-4E86-8390-860BB086B7B7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F7EB3BEF-8113-4342-9855-D1F89B188255}" type="parTrans" cxnId="{B41D646A-DF51-42B0-80C3-A858DD57F687}">
      <dgm:prSet/>
      <dgm:spPr/>
      <dgm:t>
        <a:bodyPr/>
        <a:lstStyle/>
        <a:p>
          <a:endParaRPr lang="en-IN"/>
        </a:p>
      </dgm:t>
    </dgm:pt>
    <dgm:pt modelId="{96E5EE77-8C59-4EEB-A254-E6F66E352D99}" type="sibTrans" cxnId="{B41D646A-DF51-42B0-80C3-A858DD57F687}">
      <dgm:prSet/>
      <dgm:spPr/>
      <dgm:t>
        <a:bodyPr/>
        <a:lstStyle/>
        <a:p>
          <a:endParaRPr lang="en-IN"/>
        </a:p>
      </dgm:t>
    </dgm:pt>
    <dgm:pt modelId="{2515F836-E46E-4817-A6E3-3AFABDF2BC76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B588E0A0-5F90-482D-8459-525150EC9353}" type="parTrans" cxnId="{8E4345CE-ABE9-4128-90AF-7B8C0F8F266D}">
      <dgm:prSet/>
      <dgm:spPr/>
      <dgm:t>
        <a:bodyPr/>
        <a:lstStyle/>
        <a:p>
          <a:endParaRPr lang="en-IN"/>
        </a:p>
      </dgm:t>
    </dgm:pt>
    <dgm:pt modelId="{DF027DB4-1CB9-4565-AEFF-9E4D905F16D3}" type="sibTrans" cxnId="{8E4345CE-ABE9-4128-90AF-7B8C0F8F266D}">
      <dgm:prSet/>
      <dgm:spPr/>
      <dgm:t>
        <a:bodyPr/>
        <a:lstStyle/>
        <a:p>
          <a:endParaRPr lang="en-IN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  <dgm:t>
        <a:bodyPr/>
        <a:lstStyle/>
        <a:p>
          <a:endParaRPr lang="en-IN"/>
        </a:p>
      </dgm:t>
    </dgm:pt>
    <dgm:pt modelId="{D4E6F5B5-CA2C-475F-A4B6-5AB59CD1A7CA}" type="pres">
      <dgm:prSet presAssocID="{E1F87E0E-FF3E-47D3-BFF3-1936BDC1B9A7}" presName="centerShape" presStyleLbl="vennNode1" presStyleIdx="0" presStyleCnt="5" custLinFactNeighborX="-219" custLinFactNeighborY="438"/>
      <dgm:spPr/>
      <dgm:t>
        <a:bodyPr/>
        <a:lstStyle/>
        <a:p>
          <a:endParaRPr lang="en-IN"/>
        </a:p>
      </dgm:t>
    </dgm:pt>
    <dgm:pt modelId="{E7BFA9EE-B858-4016-80BA-575963560F75}" type="pres">
      <dgm:prSet presAssocID="{2356E178-4180-471B-A95D-2442FCF758CB}" presName="node" presStyleLbl="vennNode1" presStyleIdx="1" presStyleCnt="5" custScaleX="106248" custRadScaleRad="99199" custRadScaleInc="-196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5F1BD-E04A-41BF-B64D-B06E6D0468D8}" type="pres">
      <dgm:prSet presAssocID="{D6369594-53CA-4743-BFF7-C2D904DA742C}" presName="node" presStyleLbl="vennNode1" presStyleIdx="2" presStyleCnt="5" custRadScaleRad="103196" custRadScaleInc="-66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C6AE36-1AA5-4143-A95B-3979139E867E}" type="pres">
      <dgm:prSet presAssocID="{B626C495-F3A7-4ADE-A0FE-4E7983E98359}" presName="node" presStyleLbl="vennNode1" presStyleIdx="3" presStyleCnt="5" custRadScaleRad="99199" custRadScaleInc="-19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DEE663-04E6-49D6-A3C7-F8FB5F8BE33B}" type="pres">
      <dgm:prSet presAssocID="{BC2DF43D-A878-4B6A-B15F-7FFBED6EC842}" presName="node" presStyleLbl="vennNode1" presStyleIdx="4" presStyleCnt="5" custRadScaleRad="101396" custRadScaleInc="24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E3453FCD-47EE-4F1E-B62C-428DA12F2650}" type="presOf" srcId="{2356E178-4180-471B-A95D-2442FCF758CB}" destId="{E7BFA9EE-B858-4016-80BA-575963560F75}" srcOrd="0" destOrd="0" presId="urn:microsoft.com/office/officeart/2005/8/layout/radial3"/>
    <dgm:cxn modelId="{B41D646A-DF51-42B0-80C3-A858DD57F687}" srcId="{62584336-D0B1-4B0E-BA5C-55B2CED1D394}" destId="{9F4D9385-FC1C-4E86-8390-860BB086B7B7}" srcOrd="4" destOrd="0" parTransId="{F7EB3BEF-8113-4342-9855-D1F89B188255}" sibTransId="{96E5EE77-8C59-4EEB-A254-E6F66E352D99}"/>
    <dgm:cxn modelId="{7728DC4E-6EE3-44FD-AC13-3B4A1127B850}" type="presOf" srcId="{BC2DF43D-A878-4B6A-B15F-7FFBED6EC842}" destId="{E0DEE663-04E6-49D6-A3C7-F8FB5F8BE33B}" srcOrd="0" destOrd="0" presId="urn:microsoft.com/office/officeart/2005/8/layout/radial3"/>
    <dgm:cxn modelId="{AB6749F9-9F00-4F4C-87B7-A22BCF9E7A2F}" type="presOf" srcId="{E1F87E0E-FF3E-47D3-BFF3-1936BDC1B9A7}" destId="{D4E6F5B5-CA2C-475F-A4B6-5AB59CD1A7CA}" srcOrd="0" destOrd="0" presId="urn:microsoft.com/office/officeart/2005/8/layout/radial3"/>
    <dgm:cxn modelId="{C2AD397F-4B75-4DBD-8A81-E88EAA0801CF}" srcId="{62584336-D0B1-4B0E-BA5C-55B2CED1D394}" destId="{B218A77F-3917-4A68-90C3-975D1B3BBD00}" srcOrd="3" destOrd="0" parTransId="{BBD520A9-A6E2-432E-BB62-C8D3FF9CEBB8}" sibTransId="{953EE043-4182-4A02-B51D-8EE1191326EB}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8E4345CE-ABE9-4128-90AF-7B8C0F8F266D}" srcId="{62584336-D0B1-4B0E-BA5C-55B2CED1D394}" destId="{2515F836-E46E-4817-A6E3-3AFABDF2BC76}" srcOrd="5" destOrd="0" parTransId="{B588E0A0-5F90-482D-8459-525150EC9353}" sibTransId="{DF027DB4-1CB9-4565-AEFF-9E4D905F16D3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8D820D90-3DB1-4AA0-A6EE-6791D2CDC12A}" srcId="{62584336-D0B1-4B0E-BA5C-55B2CED1D394}" destId="{6AAC94E0-AD60-4557-9E6B-9230655F64D2}" srcOrd="1" destOrd="0" parTransId="{632FAC26-F330-45F5-8B4F-B227CFA2DBC8}" sibTransId="{4F688701-A547-4FCB-BCA9-C6194C180923}"/>
    <dgm:cxn modelId="{D00C8613-8F34-4933-B7B8-90469A7D9C17}" type="presOf" srcId="{D6369594-53CA-4743-BFF7-C2D904DA742C}" destId="{3255F1BD-E04A-41BF-B64D-B06E6D0468D8}" srcOrd="0" destOrd="0" presId="urn:microsoft.com/office/officeart/2005/8/layout/radial3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4F8716FD-4B60-41BC-9178-8509C8D0E97B}" type="presOf" srcId="{B626C495-F3A7-4ADE-A0FE-4E7983E98359}" destId="{BCC6AE36-1AA5-4143-A95B-3979139E867E}" srcOrd="0" destOrd="0" presId="urn:microsoft.com/office/officeart/2005/8/layout/radial3"/>
    <dgm:cxn modelId="{1237D803-4B89-4C6A-9B06-997F904D2FE3}" type="presOf" srcId="{62584336-D0B1-4B0E-BA5C-55B2CED1D394}" destId="{175F1DAC-7B7E-4D09-8DB8-99368C0C72D4}" srcOrd="0" destOrd="0" presId="urn:microsoft.com/office/officeart/2005/8/layout/radial3"/>
    <dgm:cxn modelId="{56A61E4D-1B70-4A6F-B466-490575851C74}" srcId="{62584336-D0B1-4B0E-BA5C-55B2CED1D394}" destId="{B5E56E2F-8D4D-4863-AED2-18321EA28F13}" srcOrd="2" destOrd="0" parTransId="{9B310EC2-D689-4228-9379-750762DFB7B9}" sibTransId="{ECEA8760-B960-4FEC-8A6E-06895542EA9E}"/>
    <dgm:cxn modelId="{AFC5B34B-640D-42FC-95E8-A99E18FD9199}" type="presParOf" srcId="{175F1DAC-7B7E-4D09-8DB8-99368C0C72D4}" destId="{1C01A5B2-67EA-4686-B86C-CBFC598D5477}" srcOrd="0" destOrd="0" presId="urn:microsoft.com/office/officeart/2005/8/layout/radial3"/>
    <dgm:cxn modelId="{D98F9281-E817-4DD3-8801-E531F62BF72F}" type="presParOf" srcId="{1C01A5B2-67EA-4686-B86C-CBFC598D5477}" destId="{D4E6F5B5-CA2C-475F-A4B6-5AB59CD1A7CA}" srcOrd="0" destOrd="0" presId="urn:microsoft.com/office/officeart/2005/8/layout/radial3"/>
    <dgm:cxn modelId="{03048505-42DE-4BD7-86F4-76715303B9D1}" type="presParOf" srcId="{1C01A5B2-67EA-4686-B86C-CBFC598D5477}" destId="{E7BFA9EE-B858-4016-80BA-575963560F75}" srcOrd="1" destOrd="0" presId="urn:microsoft.com/office/officeart/2005/8/layout/radial3"/>
    <dgm:cxn modelId="{E5A14B33-A4F0-4B5D-896F-D7F391E9F8F8}" type="presParOf" srcId="{1C01A5B2-67EA-4686-B86C-CBFC598D5477}" destId="{3255F1BD-E04A-41BF-B64D-B06E6D0468D8}" srcOrd="2" destOrd="0" presId="urn:microsoft.com/office/officeart/2005/8/layout/radial3"/>
    <dgm:cxn modelId="{194F0786-5F75-4C87-986F-0E9581A0656C}" type="presParOf" srcId="{1C01A5B2-67EA-4686-B86C-CBFC598D5477}" destId="{BCC6AE36-1AA5-4143-A95B-3979139E867E}" srcOrd="3" destOrd="0" presId="urn:microsoft.com/office/officeart/2005/8/layout/radial3"/>
    <dgm:cxn modelId="{10F44997-2C31-4F52-A242-D5B147B0CBF0}" type="presParOf" srcId="{1C01A5B2-67EA-4686-B86C-CBFC598D5477}" destId="{E0DEE663-04E6-49D6-A3C7-F8FB5F8BE33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616" y="3564667"/>
            <a:ext cx="8686800" cy="44040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CCD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3592" y="210312"/>
            <a:ext cx="500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Coffee Shop Management 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9200" y="630936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 Home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3" y="1501617"/>
            <a:ext cx="10058400" cy="51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1144" y="512064"/>
            <a:ext cx="314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Admin Login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1582790"/>
            <a:ext cx="10058400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2832" y="1345851"/>
            <a:ext cx="3093720" cy="174999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Future Scope</a:t>
            </a:r>
            <a:endParaRPr lang="en-IN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6" y="275844"/>
            <a:ext cx="7671816" cy="3890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3896" y="4608576"/>
            <a:ext cx="8997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full stack project we can implement more function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more function to make it complete based on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e-commerce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payment method, User authorization, add security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1723"/>
            <a:ext cx="11439144" cy="114131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GitHub Link </a:t>
            </a:r>
            <a:r>
              <a:rPr lang="en-US" sz="3200" dirty="0"/>
              <a:t>:-https://github.com/cleancity1234/FinalProject.git</a:t>
            </a: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517904"/>
            <a:ext cx="100584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36" y="0"/>
            <a:ext cx="10058400" cy="11887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44" y="1420369"/>
            <a:ext cx="6833616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Full Stack Application – </a:t>
            </a:r>
            <a:r>
              <a:rPr lang="en-US" dirty="0" smtClean="0"/>
              <a:t>Coffee Shop Management</a:t>
            </a:r>
          </a:p>
          <a:p>
            <a:pPr marL="0" indent="0">
              <a:buNone/>
            </a:pPr>
            <a:r>
              <a:rPr lang="en-US" dirty="0" smtClean="0"/>
              <a:t>A management </a:t>
            </a:r>
            <a:r>
              <a:rPr lang="en-US" dirty="0"/>
              <a:t>system is an application that</a:t>
            </a:r>
          </a:p>
          <a:p>
            <a:pPr marL="0" indent="0">
              <a:buNone/>
            </a:pPr>
            <a:r>
              <a:rPr lang="en-US" dirty="0"/>
              <a:t>is designed to manage all the functions of a </a:t>
            </a:r>
            <a:r>
              <a:rPr lang="en-US" dirty="0" smtClean="0"/>
              <a:t>Coffee Shop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</a:t>
            </a:r>
            <a:r>
              <a:rPr lang="en-US" dirty="0" smtClean="0"/>
              <a:t>owner </a:t>
            </a:r>
            <a:r>
              <a:rPr lang="en-US" dirty="0"/>
              <a:t>to maintain the database of new</a:t>
            </a:r>
          </a:p>
          <a:p>
            <a:pPr marL="0" indent="0">
              <a:buNone/>
            </a:pPr>
            <a:r>
              <a:rPr lang="en-US" dirty="0" smtClean="0"/>
              <a:t>costumers </a:t>
            </a:r>
            <a:r>
              <a:rPr lang="en-US" dirty="0"/>
              <a:t>and </a:t>
            </a:r>
            <a:r>
              <a:rPr lang="en-US" dirty="0" smtClean="0"/>
              <a:t>items.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6" y="128016"/>
            <a:ext cx="4937760" cy="6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48" y="-146304"/>
            <a:ext cx="6470904" cy="8507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Used To Developed</a:t>
            </a:r>
            <a:endParaRPr lang="en-US" dirty="0"/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5420383"/>
              </p:ext>
            </p:extLst>
          </p:nvPr>
        </p:nvGraphicFramePr>
        <p:xfrm>
          <a:off x="1024128" y="969264"/>
          <a:ext cx="10250424" cy="577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9"/>
          <p:cNvSpPr/>
          <p:nvPr/>
        </p:nvSpPr>
        <p:spPr>
          <a:xfrm>
            <a:off x="5275132" y="5079264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625454" y="5557050"/>
            <a:ext cx="128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Java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3572220" y="1490630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4" name="Oval 13"/>
          <p:cNvSpPr/>
          <p:nvPr/>
        </p:nvSpPr>
        <p:spPr>
          <a:xfrm>
            <a:off x="3089148" y="3021363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5" name="Oval 14"/>
          <p:cNvSpPr/>
          <p:nvPr/>
        </p:nvSpPr>
        <p:spPr>
          <a:xfrm>
            <a:off x="3572220" y="4563698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6" name="TextBox 15"/>
          <p:cNvSpPr txBox="1"/>
          <p:nvPr/>
        </p:nvSpPr>
        <p:spPr>
          <a:xfrm>
            <a:off x="3703320" y="5184648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261964" y="3606892"/>
            <a:ext cx="135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JPA Hibernate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678918" y="2039542"/>
            <a:ext cx="148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Spring-Boot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Angular, Spring-boot &amp;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8" y="2186354"/>
            <a:ext cx="8503920" cy="38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724" y="0"/>
            <a:ext cx="6470904" cy="85071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dirty="0" smtClean="0"/>
              <a:t>Crud Operation in Project</a:t>
            </a:r>
            <a:endParaRPr lang="en-US" dirty="0"/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829489"/>
              </p:ext>
            </p:extLst>
          </p:nvPr>
        </p:nvGraphicFramePr>
        <p:xfrm>
          <a:off x="1024128" y="969264"/>
          <a:ext cx="10250424" cy="577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2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4528" y="466344"/>
            <a:ext cx="394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Crud Operation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6" y="1393831"/>
            <a:ext cx="10058400" cy="49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07237"/>
            <a:ext cx="10543032" cy="5282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1872" y="557784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Structure Query Language for Database in MySQL with Workbench Editor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1396428"/>
            <a:ext cx="10058400" cy="5194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9424" y="557784"/>
            <a:ext cx="924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Java Controller Using Spring-Boot with STS Editor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2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347090"/>
            <a:ext cx="10058400" cy="523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0704" y="393192"/>
            <a:ext cx="956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Front-End Code Using HTML,CSS &amp; Angular in VS Code Editor</a:t>
            </a:r>
            <a:endParaRPr lang="en-I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53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244</TotalTime>
  <Words>162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</vt:lpstr>
      <vt:lpstr>Cherry Blossom 16x9</vt:lpstr>
      <vt:lpstr>PowerPoint Presentation</vt:lpstr>
      <vt:lpstr>Introduction</vt:lpstr>
      <vt:lpstr>Technologies Used To Developed</vt:lpstr>
      <vt:lpstr>Architecture of Angular, Spring-boot &amp; Database</vt:lpstr>
      <vt:lpstr>Crud Operation in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GitHub Link :-https://github.com/cleancity1234/FinalProject.git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CafeCofeeDay</dc:title>
  <dc:creator>91830</dc:creator>
  <cp:lastModifiedBy>91830</cp:lastModifiedBy>
  <cp:revision>35</cp:revision>
  <dcterms:created xsi:type="dcterms:W3CDTF">2023-10-11T03:32:52Z</dcterms:created>
  <dcterms:modified xsi:type="dcterms:W3CDTF">2023-10-13T01:49:42Z</dcterms:modified>
</cp:coreProperties>
</file>